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do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doi">
                <a:solidFill>
                  <a:schemeClr val="tx1">
                    <a:lumMod val="50000"/>
                    <a:lumOff val="50000"/>
                  </a:schemeClr>
                </a:solidFill>
              </a:rPr>
              <a:t>नंबर ४५ परमात्मा दा वचन</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doi" sz="4400"/>
              <a:t>सुर्गदूत कोला सुसमाचार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oi" sz="4000">
                <a:solidFill>
                  <a:srgbClr val="FF0000"/>
                </a:solidFill>
              </a:rPr>
              <a:t>आज की क्विज</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doi" sz="3600">
                <a:solidFill>
                  <a:schemeClr val="tx1">
                    <a:lumMod val="65000"/>
                    <a:lumOff val="35000"/>
                  </a:schemeClr>
                </a:solidFill>
              </a:rPr>
              <a:t>मरियम गी खबर किसने दित्ती?</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doi" sz="2800">
                <a:solidFill>
                  <a:schemeClr val="tx1">
                    <a:lumMod val="65000"/>
                    <a:lumOff val="35000"/>
                  </a:schemeClr>
                </a:solidFill>
              </a:rPr>
              <a:t>1 </a:t>
            </a:r>
            <a:r xmlns:a="http://schemas.openxmlformats.org/drawingml/2006/main">
              <a:rPr altLang="ko-KR" dirty="0" lang="doi" sz="2800">
                <a:solidFill>
                  <a:schemeClr val="tx1">
                    <a:lumMod val="65000"/>
                    <a:lumOff val="35000"/>
                  </a:schemeClr>
                </a:solidFill>
              </a:rPr>
              <a:t>शैतान दा</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doi" sz="2800">
                <a:solidFill>
                  <a:schemeClr val="tx1">
                    <a:lumMod val="65000"/>
                    <a:lumOff val="35000"/>
                  </a:schemeClr>
                </a:solidFill>
              </a:rPr>
              <a:t>2 </a:t>
            </a:r>
            <a:r xmlns:a="http://schemas.openxmlformats.org/drawingml/2006/main">
              <a:rPr altLang="ko-KR" dirty="0" lang="doi" sz="2800">
                <a:solidFill>
                  <a:schemeClr val="tx1">
                    <a:lumMod val="65000"/>
                    <a:lumOff val="35000"/>
                  </a:schemeClr>
                </a:solidFill>
              </a:rPr>
              <a:t>मरियम दा दोस्त</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oi" sz="2800">
                <a:solidFill>
                  <a:schemeClr val="tx1">
                    <a:lumMod val="65000"/>
                    <a:lumOff val="35000"/>
                  </a:schemeClr>
                </a:solidFill>
              </a:rPr>
              <a:t>3 </a:t>
            </a:r>
            <a:r xmlns:a="http://schemas.openxmlformats.org/drawingml/2006/main">
              <a:rPr altLang="ko-KR" dirty="0" lang="doi" sz="2800">
                <a:solidFill>
                  <a:schemeClr val="tx1">
                    <a:lumMod val="65000"/>
                    <a:lumOff val="35000"/>
                  </a:schemeClr>
                </a:solidFill>
              </a:rPr>
              <a:t>एन्जल</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doi" sz="2800">
                <a:solidFill>
                  <a:schemeClr val="tx1">
                    <a:lumMod val="65000"/>
                    <a:lumOff val="35000"/>
                  </a:schemeClr>
                </a:solidFill>
              </a:rPr>
              <a:t>4 </a:t>
            </a:r>
            <a:r xmlns:a="http://schemas.openxmlformats.org/drawingml/2006/main">
              <a:rPr altLang="ko-KR" dirty="0" lang="doi" sz="2800">
                <a:solidFill>
                  <a:schemeClr val="tx1">
                    <a:lumMod val="65000"/>
                    <a:lumOff val="35000"/>
                  </a:schemeClr>
                </a:solidFill>
              </a:rPr>
              <a:t>यीशु</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doi" sz="2800">
                <a:solidFill>
                  <a:srgbClr val="FF0000"/>
                </a:solidFill>
              </a:rPr>
              <a:t>3 </a:t>
            </a:r>
            <a:r xmlns:a="http://schemas.openxmlformats.org/drawingml/2006/main">
              <a:rPr altLang="ko-KR" dirty="0" lang="doi" sz="2800">
                <a:solidFill>
                  <a:srgbClr val="FF0000"/>
                </a:solidFill>
              </a:rPr>
              <a:t>एन्जल</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नेईं. ५४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कुएं पर सामरी जनानी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 पानी मैं देंदा हां, ओह कदे प्यास नहीं पांदा। सचमुच, जेड़ा पानी मैं उसी देना ऐ, ओह़ उदे च इक पानी दा झरना बनी जाग, जेका अनंत जीवन आस् ते उगदा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४:१४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सामरिया दे मुल् के च जांदे गै कुएं दे कश इक जनानी कन् ने मिले ते उनेंगी ग् लाया। “कृपया कुछ पानी दे दो।”</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oi" altLang="ko-KR" sz="2600">
                <a:solidFill>
                  <a:schemeClr val="tx1">
                    <a:lumMod val="65000"/>
                    <a:lumOff val="35000"/>
                  </a:schemeClr>
                </a:solidFill>
              </a:rPr>
              <a:t>जनानी गजब दी ही। कीजे यह़ूदी सामरी लोकें कन् ने गल् ल नेई करदे ह़न। “तुस जानदे ओ के मैं कुन आं तां तुस मेरे कोला पानी मंगदे।” यीशु ने आख्या</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doi" altLang="ko-KR" sz="2600">
                <a:solidFill>
                  <a:schemeClr val="tx1">
                    <a:lumMod val="65000"/>
                    <a:lumOff val="35000"/>
                  </a:schemeClr>
                </a:solidFill>
              </a:rPr>
              <a:t>“किजोकी मैं जो पानी देंदा हां, ओ जीवन दा पानी है जो फिर कदे प्यास नहीं करदा।” उस जनानी गी यीशु दे बारे च उत्सुकता पैदा होई गेई। “तुस कुन ओ, केह़ तुस मिगी ओह़ पानी देई सकदे ओ?”</a:t>
            </a:r>
            <a:r xmlns:a="http://schemas.openxmlformats.org/drawingml/2006/main">
              <a:rPr lang="do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जवाब दित्ता, “मैं मसीह ते परमेसरे दा पुत्तर ऐं।” इस गल्ल कन्नै ओह् चौंक गेई।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doi" altLang="ko-KR" sz="2600">
                <a:solidFill>
                  <a:schemeClr val="tx1">
                    <a:lumMod val="65000"/>
                    <a:lumOff val="35000"/>
                  </a:schemeClr>
                </a:solidFill>
              </a:rPr>
              <a:t>ओह़ अपने पानी दा जार छड्डीऐ नगर च चली गेई ते लोकें गी यीशु दे बारे च ग् लाया। कई लोग यीशु नाल मिलण कित्ते आए ते हुंदे उत्ते अपणेह उद्धारकर्ता दे रूप एच विश्वास कित्ते।</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सामरी जनानी यीशु कन् ने मिलदे गै पानी दा जार छड्डी गेया ते ग्रां दे लोकें गी मुक् ति दी खुशखबरी पजाने आस् ते वापस ग्रां च चली गेई।</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आख़िरकार, उदे सुसमाचार गी सुनने ते उंदे उप् पर विश् वास करने कन् ने मते सारे लोकें गी बचाई लेत्ता गेया।</a:t>
            </a:r>
            <a:r xmlns:a="http://schemas.openxmlformats.org/drawingml/2006/main">
              <a:rPr altLang="en-US" lang="do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doi" sz="3200">
                <a:solidFill>
                  <a:schemeClr val="tx1">
                    <a:lumMod val="65000"/>
                    <a:lumOff val="35000"/>
                  </a:schemeClr>
                </a:solidFill>
              </a:rPr>
              <a:t>केह़ तुस यीशु कन् ने मिलदे ओ? केह़ तुस यीशु दे बारे च दुऐं गी दसदे ओ? यीशु गी इक सामरी जनानी दी तर्ज पर दुए कन् ने परिचय कराना केह़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ही हे जो साकुं जीवन दा पानी डेंदे कि अस्सां कड़ी वी साडी आत्मा दी प्यास 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गी इक सामरी जनानी कित् थें मिलेया?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महल विच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कस्बे पर</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शिड़क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बाजार 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कुएं 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कुएं 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oi" sz="4000">
                <a:solidFill>
                  <a:srgbClr val="FF0000"/>
                </a:solidFill>
              </a:rPr>
              <a:t>आज 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oi" sz="3600">
                <a:solidFill>
                  <a:schemeClr val="tx1">
                    <a:lumMod val="65000"/>
                    <a:lumOff val="35000"/>
                  </a:schemeClr>
                </a:solidFill>
              </a:rPr>
              <a:t>तुस गर्भवती होई जागे ते इक पुत्तर पैदा करगे, ते उसी यीशु दा नां देना ऐ।</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oi" sz="2800">
                <a:solidFill>
                  <a:schemeClr val="tx1">
                    <a:lumMod val="65000"/>
                    <a:lumOff val="35000"/>
                  </a:schemeClr>
                </a:solidFill>
              </a:rPr>
              <a:t>लूक ने दी</a:t>
            </a:r>
            <a:r xmlns:a="http://schemas.openxmlformats.org/drawingml/2006/main">
              <a:rPr altLang="en-US" dirty="0" lang="doi" sz="2800">
                <a:solidFill>
                  <a:schemeClr val="tx1">
                    <a:lumMod val="65000"/>
                    <a:lumOff val="35000"/>
                  </a:schemeClr>
                </a:solidFill>
              </a:rPr>
              <a:t> </a:t>
            </a:r>
            <a:r xmlns:a="http://schemas.openxmlformats.org/drawingml/2006/main">
              <a:rPr altLang="ko-KR" dirty="0" lang="doi" sz="2800">
                <a:solidFill>
                  <a:schemeClr val="tx1">
                    <a:lumMod val="65000"/>
                    <a:lumOff val="35000"/>
                  </a:schemeClr>
                </a:solidFill>
              </a:rPr>
              <a:t>१:३१ ऐ</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 पानी मैं देंदा हां, ओह कदे प्यास नहीं पांदा। सचमुच, जेड़ा पानी मैं उसी देना ऐ, ओह़ उदे च इक पानी दा झरना बनी जाग, जेका अनंत जीवन आस् ते उगदा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४:१४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५५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गहरे पानी में अपना जाल फेंक दे</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फी यीशु ने शमौन गी ग् लाया, " मत डर, ह़ुन थवां तुस मनुखें गी पकड़ी लैगे।"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५:१०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जेड़ा पतरस दी नाव उप्पर चढ़ी गे ते वचन देई ओड़ेया, ते पतरस गी आखया। "अब गहरे पानी च जाइयै मछियें गी पकड़ने आस्तै जाल सुट्टो।"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“मास्टर साहब, असी सारी रात मेहनत कीती ते कुझ वी नहीं पकड़या। पर तुस इय् यां आखने आस् ते अऊं जाल गी उतारना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जदुं उनेंगी इय् यां करी लेया तां उनेंगी इतनी बड्डी गिनतरी च मछलियां पकड़ियां गेइयां के उंदे जाल टूटना लगी पेया। पतरस इस गल् ला गी दिक् खीए हैरान ह़ोई गेया।</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doi" sz="3000">
                <a:solidFill>
                  <a:schemeClr val="tx1">
                    <a:lumMod val="65000"/>
                    <a:lumOff val="35000"/>
                  </a:schemeClr>
                </a:solidFill>
              </a:rPr>
              <a:t>उस पल पतरस ए जानदे होई पछतावा कित्ता के यीशु परमेसरे दा पुत्तर ऐ। "मैं इक पापी आं।"</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oi" sz="3000">
                <a:solidFill>
                  <a:schemeClr val="tx1">
                    <a:lumMod val="65000"/>
                    <a:lumOff val="35000"/>
                  </a:schemeClr>
                </a:solidFill>
              </a:rPr>
              <a:t>यीशु ने आख्या। “डर ना, हुन तों तुसीं मछुआरे हो जाओगे जो लोकां नूं ले जांदे ने।” पतरस सब किश छड्डी गेया ते यीशु दा चेला बनी गेया।</a:t>
            </a:r>
            <a:r xmlns:a="http://schemas.openxmlformats.org/drawingml/2006/main">
              <a:rPr altLang="en-US" lang="do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ध्याऽ</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पतरस, जेका यीशु कन् ने मिलदा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पश्चाताप कीता ते ठीक उथे ही आज्ञा मनी।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क्या पश्चाताप ते आज्ञाकारिता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तुंदे जीवन च यीशु 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पतरस ने सब किश त्यागिये यीशु दे पिच्छे चली गेया। पतरस दी तर्ज पर तुसेंगी इक चेला होना चाईदा जेका सच्चे पछतावे ते आज्ञा मनने गी जानदा ऐ।</a:t>
            </a:r>
            <a:r xmlns:a="http://schemas.openxmlformats.org/drawingml/2006/main">
              <a:rPr altLang="en-US" lang="do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चमत् कार करदा ऐ, जेका लोकें दे अनुभवें ते क्षमताएं शा बी परे ऐ।</a:t>
            </a:r>
            <a:r xmlns:a="http://schemas.openxmlformats.org/drawingml/2006/main">
              <a:rPr altLang="en-US" lang="do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४६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बेबी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पतरस दा केह़ कम्म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बढ़ई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शेपर्ड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किसान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मछुआरा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फी यीशु ने शमौन गी ग् लाया, " मत डर, ह़ुन थवां तुस मनुखें गी पकड़ी लैगे।"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५:१०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जिसने चेलें गी बुलाया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फिलपस ने नतनेल गी पाईऐ उसी ग् लाया, "असें गी उस गल् ला दा पता लग्गी गेदा ऐ, जिसदे बारे च मूसा ने व्यवस्था च लिखे दा हा, ते जिसदे बारे च नबियें बी लिखे दा हा-- नासरत दा यीशु, जेका यूसुफ दा पुत्तर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45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पतरस, अंद्रियास ते उंदे पड़ोसी फिलिप्पुस गी चेले बनने आस् ते सद्देआ। "मेरे पिच्छे चली जाओ!"</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फिलपस ने यीशु दा परिचय अपने दोस्त नतनएल कन् ने कित्ता। "ओ मसीहा जिसी नबियें पुराने नियम च लिखे दा हा, ओह़ प्रगट ह़ोया।"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"नासरत! क्या मसीह उथे तों आ सकदा है?" नथनील ने पूछा। फिलिप ने आख्या, "आओ ते दिक्खो।"</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नतनेल गी आख्या। “तुस इक सच्चे इसराइली ओ, मैं तुसेंगी उस वेले दिक् खेया हा, जदुं तुस अंजीर दे बूटे दे हेठ गै हे, तां फी फिलपस ने तुसेंगी सद्देआ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नतनएल इस गल् ला गी दिक् खीए हैरान ह़ोई गेया ते यीशु गी महिमा कित्ता, “रब्बी, तू परमेसरे दा पुत्तर ते इस्राएल दा राजा ओ।”</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जियां गै नथनेल गी पता लग्गा</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यीशु मसीह ऐ, उने यीशु गी महिमा दित्ती।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ओह़ यीशु दा चेला बनी गेया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साकुं यीशु कूं महिमा डेवण दी जरूरत हे जो साडा उद्धारकर्ता हे, ते यीशु दे चेले दा जीवन जीवण दी जरूरत हे ते हुन्दी आज्ञा मननी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अज् ज दाऊद दे कस्बे च तुंदे आस् ते इक मुक् तिदाता पैदा ह़ोया ऐ; ओह मसीह प्रभु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पसंद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२:११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ह़न, जेका लोकें गी चेले दे रूप च ग् लांदा ऐ के ओह़ उंदे समान ह़ोई सकन।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गी नथनेल कन् ने कुस ने परिचय कराया?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पतरस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फिलिप ने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एंड्रयू 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४ </a:t>
            </a:r>
            <a:r xmlns:a="http://schemas.openxmlformats.org/drawingml/2006/main">
              <a:rPr altLang="ko-KR" lang="doi" sz="2800">
                <a:solidFill>
                  <a:schemeClr val="tx1">
                    <a:lumMod val="65000"/>
                    <a:lumOff val="35000"/>
                  </a:schemeClr>
                </a:solidFill>
              </a:rPr>
              <a:t>पौलुस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2 </a:t>
            </a:r>
            <a:r xmlns:a="http://schemas.openxmlformats.org/drawingml/2006/main">
              <a:rPr altLang="ko-KR" lang="doi" sz="2800">
                <a:solidFill>
                  <a:srgbClr val="ff0000"/>
                </a:solidFill>
              </a:rPr>
              <a:t>फिलिप ने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फिलपस ने नतनेल गी पाईऐ उसी ग् लाया, "असें गी उस गल् ला दा पता लग्गी गेदा ऐ, जिसदे बारे च मूसा ने व्यवस्था च लिखे दा हा, ते जिसदे बारे च नबियें बी लिखे दा हा-- नासरत दा यीशु, जेका यूसुफ दा पुत्तर 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45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५७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छत दे राहें उतरने आला व्यक्ति</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उठया, अपनी चटाई लेई ते उंदे सारें दी पूरी नज़र च निकली आया। इस गल् ला कन् ने सारे गी बड़ा हैरान करी ओड़ेया ते उनेंगी परमेसरे दी स्तुति कित्ती, "असें कदे बी इस चाल्ली दा कोई नेई दिक् खेया!"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२:१२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लोकें यीशु दे चंगाई दे बारे च सुनेया, तां लोक अपने लकवा मारने आले दोस्त गी लेई आए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जित् थे यीशु हा, उत्थें गै मते सारे लोक हे। इस आस् ते ओह़ अपने लकवाग्रस्त दोस्त गी छत दे राहें यीशु दे कश नेई लेई सकदे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आखिरकार, जेड़े लोग लकवाग्रस्त दोस्त गी लेई आए हे, उनेंगी छत गी तोड़िये लकवाग्रस्त दोस्त गी यीशु दे कोल भेजी दित्ता।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उंदे विश् वास गी दिक् खीए ग् लाया। "तेरे पाप माफ हो गए। उठ के घर जाओ।"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हैरानी दी गल्ल एह् ऐ जे लकवा इसलै ठीक होई गेआ। फिरी उठ के चल के परमेसरे दी महिमा किती।</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doi" altLang="ko-KR" sz="2400">
                <a:solidFill>
                  <a:schemeClr val="tx1">
                    <a:lumMod val="65000"/>
                    <a:lumOff val="35000"/>
                  </a:schemeClr>
                </a:solidFill>
              </a:rPr>
              <a:t>जदुं मरियम दे बच् चे होने दा समां आया, तां उसी बेतलेहेम जाना पेया। पर जगह नेईं होने करी उसी इक चरनी च इक बच्चा पैदा होई गेआ..</a:t>
            </a:r>
            <a:r xmlns:a="http://schemas.openxmlformats.org/drawingml/2006/main">
              <a:rPr lang="do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लकवाग्रस्त दे दोस्तें गी दिक्कतें ते विकलांगताएं दा सामना करना पवा करदा हा, पर ओह़ यीशु दे कश जाने थवां हार नेई मन सकदे हे। कीजे उनेंगी यीशु उप् पर विश् वास हा।</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केह़ असेंगी यीशु उप् पर विश् वास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जदुं अस विश् वास कन् ने यीशु दे कश औने आं, तां असेंगी उनें कठिनाइयें ते बाधाएं दे बावजूद बी हार नेई मननी चाहिदी जेकी असेंगी रोकदी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ऐसा करने कन्ने अस इक लकवाग्रस्त मनुख दी तर्ज पर परमेसरे दी महिमा करी सकगे।</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अपने कश औने आलें गी नेई नकारदा। ते जेके अपने कश औंदे न, उसी बी देई दिंदा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लकवा मारने आला यीशु दे कोल किस कारण आया?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खिड़की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गेट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दीवार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छत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छत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उठया, अपनी चटाई लेई ते उंदे सारें दी पूरी नज़र च निकली आया। इस गल् ला कन् ने सारे गी बड़ा हैरान करी ओड़ेया ते उनेंगी परमेसरे दी स्तुति कित्ती, "असें कदे बी इस चाल्ली दा कोई नेई दिक् खेया!"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२:१२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५८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मत्ती गी सद्ददा ऐ</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यीशु उदे थवां जांदे गे, तां उन् ने मत्ती नां दे इक मानू गी करदाता दे बूथ उप् पर बैठे दा दिक् खेया। "मेरे पिच्छे चली जाओ," उ'नें उसी आखेआ, ते मत्ती उठियै उंदे पिच्छे-पिच्छे चली पेआ।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९:९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मत्ती नां दा इक करदाता हा। ओह् इस्राएलियें गी रोम दी तरफा करदाता हा।</a:t>
            </a:r>
            <a:r xmlns:a="http://schemas.openxmlformats.org/drawingml/2006/main">
              <a:rPr lang="do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मत्ती इक करदाता हा, इस करी उंदे कोल मते सारे पैसे हे। पर यह़ूदियें गी रोम आस् ते कम्म करने आले करदाताएं कन् ने नफरत ही, जेका विजेता हा।</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कर बूथ उप् पर बैठे दे मत्ती गी दिक् खीए उसी ग् लाया। "मेरे पीछे चल जाओ"।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मत्ती फौरन सब किश त्यागिये यीशु दे पिच्छे चली गेया। ए इस आस् ते ऐ के ओह़ यीशु गी बुलाने आस् ते ध़नवाद कित्ता।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बीच सुर्ग थवां बेतलेहेम च भेड़ें दी देखभाल करने आलें च इक आवाज़ आई।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“सेहतमंद लोकें लेई डाक्टर दी लोड़ नेईं ऐ, बल्के बीमार लोकें लेई।” मत्ती यीशु दा चेला बनी गेया।</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मत्ती इक करदाता हा, जिसी उंदे लोकें नफरत कीती ही। पर, यीशु ने मत्ती गी सद्देआ ते उसी चेला बनाई लेत्ता।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 बी परमात्मा दे लोक आं। पर अस यीशु दे चेले दे रूप च बुलाने आस् ते काफी नेई आं।</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doi" sz="3200">
                <a:solidFill>
                  <a:schemeClr val="tx1">
                    <a:lumMod val="65000"/>
                    <a:lumOff val="35000"/>
                  </a:schemeClr>
                </a:solidFill>
              </a:rPr>
              <a:t>पर, यीशु असेंगी अपने चेले बनाने आस् ते सद्ददा ऐ। इस आस् ते असेंगी उदे बुलाने दे काबिल होने आस् ते उदी आज्ञा मननी पौनी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उनें लोकें गी परमेसरे दे लोक बनने आस् ते सद्ददा ऐ, जेके संसार च नकारे गेदे 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मत्ती दा केह़ कम्म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करदाता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मछुआरा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बढ़ई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पुजारी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करदाता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यीशु उदे थवां जांदे गे, तां उन् ने मत्ती नां दे इक मानू गी करदाता दे बूथ उप् पर बैठे दा दिक् खेया। "मेरे पिच्छे चली जाओ," उ'नें उसी आखेआ, ते मत्ती उठियै उंदे पिच्छे-पिच्छे चली पेआ।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९:९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५९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ने बारां चेलें गी चुनेया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उनें दिनें च इक दिन यीशु प्रार्थना करने आस् ते इक पहाड़ी ढाल च गेया, ते रात गी परमेसरे थवां पराथना करदे रेह़।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सवेरे उन अपने चेलें गी अपने कोल बुलाया ते उंदे चा बारां गी चुनेया, जिन्हें गी प्रेरितें दे रूप च बी चुनेया।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६: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12-13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दे सुने ते उंदे पिच्छे चलने आले मते सारे लोक हे। ओह़ यीशु कन् ने गे ते यीशु थवां सिक् खे</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प्रार्थना करने दे बाद यीशु ने खास तौर उप्पर उंदे चा बारां गी नजदीकी चेले दे रूप च चुनेया।</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उनेंगी यीशु कन् ने रौह़ने आस् ते, सुसमाचार प्रचार करने ते भूत-प्रेत गी भ़गने आस् ते चुने गेदे हे।</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“सुर्ग दी महिमा, धरती दी शांति! खुश होओ, यीशु पैदा होया ऐ।” स्वर्ग दे सुर्गदूतें ने आख्या</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doi" sz="3000">
                <a:solidFill>
                  <a:schemeClr val="tx1">
                    <a:lumMod val="65000"/>
                    <a:lumOff val="35000"/>
                  </a:schemeClr>
                </a:solidFill>
              </a:rPr>
              <a:t>चेले किस्म-किस्म दे लोक हे: उंदे च किश मच्छी मारने आले, कर वसूली करने आले, क्रान्तिकारी हे, किश गर्म मिजाज दे हे।</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यीशु ने परमेसरे गी प्रार्थना कित्ती के ओह़ अपने चेलें गी खरी चाल्ली चुने, ते उनेंगी चंगी चाल्ली चुनेया, उंदी खरी चाल्ली ख्याल रखेया ते उनेंगी खरी चाल्ली सिखाया।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इस आस् ते यीशु ने अपने चेलें गी चुनेया: 1) उनेंगी परमेसरे दा वचन सिखाने आस् ते, 2) उनेंगी सिक् खे दे मताबक सुसमाचार प्रचार करने आस् ते, ते 3) उनेंगी परमेसरे दे राज दी शक् ति दा प्रचार करने आस् ते। इनें कारणें करी यीशु ने अपने चेलें गी चुनेया।</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अस बी यीशु दे चेले आं।</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oi" sz="2800">
                <a:solidFill>
                  <a:schemeClr val="tx1">
                    <a:lumMod val="65000"/>
                    <a:lumOff val="35000"/>
                  </a:schemeClr>
                </a:solidFill>
              </a:rPr>
              <a:t>साडा कम्म यीशु दे बारां चेले दे कम्म दे समान हे।</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oi" sz="2800">
                <a:solidFill>
                  <a:schemeClr val="tx1">
                    <a:lumMod val="65000"/>
                    <a:lumOff val="35000"/>
                  </a:schemeClr>
                </a:solidFill>
              </a:rPr>
              <a:t>आओ </a:t>
            </a:r>
            <a:r xmlns:a="http://schemas.openxmlformats.org/drawingml/2006/main">
              <a:rPr altLang="ko-KR" lang="doi" sz="3200">
                <a:solidFill>
                  <a:schemeClr val="tx1">
                    <a:lumMod val="65000"/>
                    <a:lumOff val="35000"/>
                  </a:schemeClr>
                </a:solidFill>
              </a:rPr>
              <a:t>आज से शुरू होकर एक चेले की जिंदगी जी लेते हैं।</a:t>
            </a:r>
            <a:r xmlns:a="http://schemas.openxmlformats.org/drawingml/2006/main">
              <a:rPr altLang="en-US" lang="do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असेंगी सुअर्गे दी सच् चाई गी सिखांदा ऐ तांजे अस यीशु दे चेलें आंगर बधी सकचे।</a:t>
            </a:r>
            <a:r xmlns:a="http://schemas.openxmlformats.org/drawingml/2006/main">
              <a:rPr altLang="en-US" lang="do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कितने चेले गी प्रेरितें दे रूप च चुनेया (जिनेंगी भेजे गेदे 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दस दस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ग्यारह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३ </a:t>
            </a:r>
            <a:r xmlns:a="http://schemas.openxmlformats.org/drawingml/2006/main">
              <a:rPr altLang="ko-KR" lang="doi" sz="2800">
                <a:solidFill>
                  <a:schemeClr val="tx1">
                    <a:lumMod val="65000"/>
                    <a:lumOff val="35000"/>
                  </a:schemeClr>
                </a:solidFill>
              </a:rPr>
              <a:t>बारह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चौदह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३ </a:t>
            </a:r>
            <a:r xmlns:a="http://schemas.openxmlformats.org/drawingml/2006/main">
              <a:rPr altLang="ko-KR" lang="doi" sz="2800">
                <a:solidFill>
                  <a:srgbClr val="ff0000"/>
                </a:solidFill>
              </a:rPr>
              <a:t>बारह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उनें दिनें च इक दिन यीशु प्रार्थना करने आस् ते इक पहाड़ी ढाल च गेया, ते रात गी परमेसरे थवां पराथना करदे रेह़।</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सवेरे उन अपने चेलें गी अपने कोल बुलाया ते उंदे चा बारां गी चुनेया, जिन्हें गी प्रेरितें दे रूप च बी चुनेया।</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६: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12-13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६०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सुसमाचार यीशु ने पहाड़ उप् पर सिखाया।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ह़ुन जदुं ओह़ लोकें गी दिक् खेया, तां ओह़ इक प् हाड़ियें दे ढाल उप् पर चली गेया ते बैठी गेया। उदे चेले उदे कोल आए।</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ते ओह़ उनेंगी एह़ ग् लाना सिखाना लगी पेया।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"धन्य आत् मा दे गरीब, की वे सुर्ग दा राज उन्दे गै ऐ।"</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५:१-३ च</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पहाड़ उप् पर लोकें गी सिखाया के परमेसरे दे राज दे लोकें दे रूप च किय् यां जीना चाईदा।</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"धन्य आत् मा दे गरीब, की वे सुर्ग दा राज उन्दे गै ऐ।"</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जिय्यां सुर्गदूतें आखदा हा, यीशु इक चरनी च सेहतमंद पैदा होए।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तुसीं अपने दांतें गी अपने दांतें कन्नै वापस करना सिक्खी लेआ ऐ, पर मैं तुसेंगी आखना आं जे जेह्ड़ा बी सज्जे गाल कन्नै टकरांदा ऐ उसी बाएं दा गाल देओ। फिरी तुस परमेसरे दे संतान बनगे!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हवा में पंछी देखो। चिड़ियां खेतीबाड़ी दा कम्म नेईं करदे, पर परमात्मा इन्हें सारें गी खिलांदा ऐ। क्या ओह़ तुंदी पंछियें कोला बी जादा ख्याल नेई रखग!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दी शिक्षा कन् ने लोक बड़ा हैरान ह़ोई गे। कीजे यीशु दा अधिकार साधारण बाइबल दे अध्यापकें दे बराबर नेई 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सानु दसदा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कि परमेसरे दे लोकें दा जीवन संसार दे लोकें थवां बखरा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क्या साडे जीवन एच ओ लोगें नाल कोई फर्क हे जो यीशु एच विश्वास काहनी करेंदे?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आओ अपने आप गी इक नज़र पाचे ते परमात्मा दे राज दे काबिल जीवन जीचे।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 ?</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असेंगी परमेसरे दे राज दे लोकें दे समान जीने आस् ते बदलदा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भावना च गरीबें गी केह् मिल सकदा ऐ?</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पैसे</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खाना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इज्जत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४ </a:t>
            </a:r>
            <a:r xmlns:a="http://schemas.openxmlformats.org/drawingml/2006/main">
              <a:rPr altLang="ko-KR" lang="doi" sz="2800">
                <a:solidFill>
                  <a:schemeClr val="tx1">
                    <a:lumMod val="65000"/>
                    <a:lumOff val="35000"/>
                  </a:schemeClr>
                </a:solidFill>
              </a:rPr>
              <a:t>परमातमा दा राज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४ </a:t>
            </a:r>
            <a:r xmlns:a="http://schemas.openxmlformats.org/drawingml/2006/main">
              <a:rPr altLang="ko-KR" lang="doi" sz="2800">
                <a:solidFill>
                  <a:srgbClr val="ff0000"/>
                </a:solidFill>
              </a:rPr>
              <a:t>परमातमा दा राज</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ह़ुन जदुं ओह़ लोकें गी दिक् खेया, तां ओह़ इक प् हाड़ियें दे ढाल उप् पर चली गेया ते बैठी गेया। उदे चेले उदे कोल आए।</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ते ओह़ उनेंगी एह़ ग् लाना सिखाना लगी पेया।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"धन्य आत् मा दे गरीब, की वे सुर्ग दा राज उन्दे गै ऐ।"</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५:१-३ च</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६१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तूफान गी शांत करदा ऐ</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उऱन्नै उठियै हवा गी डांटदे होई लहरें गी आखेआ, "चुप! चुप रौह्ओ!" फिर हवा मरी गेई ते पूरी चाल्ली शांत होई गेई।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ते उदे चेले गलील झील गी पार करने आस् ते इक नाव च बैठे।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doi" altLang="ko-KR" sz="2500">
                <a:solidFill>
                  <a:schemeClr val="tx1">
                    <a:lumMod val="65000"/>
                    <a:lumOff val="35000"/>
                  </a:schemeClr>
                </a:solidFill>
              </a:rPr>
              <a:t>बेतलेहेम दे चरवाहे परमेसरे दे पुत्तर गी दिक् खीए आए, जेका लोकें गी बचाई लेग। “यीशु! परमात्मा दा पुत्तर! इस ज़मीन च आने आस्ते तुंदा धन्नवाद!”</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झील पार करदे होई अचानक इक उग्र हवा आई ते इक भयानक लहर आई।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चेले आखरी च यीशु गी ग् लाया। 'गुरू जी, तुहानूं कोई परवाह नहीं कि असीं डूब जाइए!'</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हवा गी डांटिये लहरें गी आखया, “चुप रहो! शान्त हो जाओ!” फिर हवा मरी गेई ते पूरी चाल्ली शांत होई गेई।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घबराई गे ते इक दुए कोला पुच्छेआ, “एह् कुन ऐ? हवा ते लहर बी उदी आज्ञा मनदे 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समुंदरे दा हुक्म सिर्फ परमात्मा गै करी सकदा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 हवा।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आस् ते यीशु गै ओह़ परमेसरे ऐ, जेका संसार गी पैदा करदा ऐ ते उंदे उप् पर राज करदा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कूं अस्सां विश्वास करेंदे से कि ओ कई देवताओं एचों हेक काहनी, बल्कि हेकमात्र ते सर्वशक्तिमान सृष्टिकर्ता परमेश्वर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तथ्य गी याद रखदे होई असेंगी अपना विश्वास बधाना चाहिदा।</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सारी चीजें दा मालिक ऐ जेड़ा इस संसार च हर चीज गी बनांदा ऐ ते उंदे उप्पर राज करदा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समुंदर ते हवा दे उप् पर केह़ आज्ञा दित्ती?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शान्त हो जाओ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दौड़ना ते खेलना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जागना</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उप्पर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खुला</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थुआढ़ा</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अक्खां</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शान्त हो जाओ</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उऱन्नै उठियै हवा गी डांटदे होई लहरें गी आखेआ, "चुप! चुप रौह्ओ!" फिर हवा मरी गेई ते पूरी चाल्ली शांत होई गेई।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६२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मेरे कपड़े किसने छूया?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ओह़ यीशु दे बारे च सुनी, तां ओह़ उंदे पिच्छे चली गेई ते उदे कपड़े गी छुई लेया।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28.क्योंकि उसने सोचेया, "जेकर मैं सिर्फ उंदे कपड़े गी छूह्ना तां मैं ठीक होई जाग।"</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27-28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जेड़ा हर चीज दा मालिक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परमातमा दा पुत्तर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लेकन जदुं यीशु इस मुल् के च आया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ओह् इक विनम्र आकृति आह्ले चरखी च पैदा होआ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 जेड़े यीशु उप्पर विश्वास करदे 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परमात्मा दे संतान हन।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असेंगी यीशु दे समान नम्र ते निचले जीवन जीना पौना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मते सारे लोकें यीशु दे बारे च सुनेया, ते ओह़ यीशु दे पिच्छे चली पे।</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इक जनानी उदे पिच्छे आईये यीशु दे कपड़े गी छूई लेया तां जे ओ चंगा होई जा।</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जनानी गी 12 साल तकर खून बहना नांऽ दी बीमारी कन्नै जूझना पेआ। उसने इसगी ठीक करने दे मते सारे तरीकें दी कोशश कीती, पर ठीक नेईं होई सकेआ ते उसी अपना सारा किश खर्च करी दित्ता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'मेरे कपड़े किसने छूया??' इक बारी गै यीशु गी एह़ पता लगी गेया के उदी शक् ति उंदे थवां गै चली गेई ऐ। ओह् आई गेई ते उंदे पैरें च डिग्गी गेई ते उसी सारी सच्चाई दस्सी गेई।</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उसी आखया, 'पुत्री, तेरे विश् वास ने तुगी ठीक करी ओड़ेया। चैन से जाओ।'</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जेड़ी जनानी 12 सालें थमां खून बगदी ही, ओह़ यीशु दे कश चली गेई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विश्वास दे नाल।</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यीशु ने उस जनानी गी चंगा कित्ता ते लोकें दे सामने उदे विश् वास दी स्तुति कित्ती।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परमेसरे अजें बी साढ़े विश् वास गी दिक् खदा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जदूं असीं कठिन चीजां नाल मिलदे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आओ अस विश् वास कन् ने परमेसरे कश औचे।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 ?</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साढ़े पीड़ ते कठिनाइयें गी जानदा ऐ ते उनेंगी सुलझांदा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जेड़ी जनानी 12 सालें तकर बीमार ही, उने यीशु कन् ने केह़ छुह़या?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बाल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हत्थ</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३ </a:t>
            </a:r>
            <a:r xmlns:a="http://schemas.openxmlformats.org/drawingml/2006/main">
              <a:rPr altLang="ko-KR" lang="doi" sz="2800">
                <a:solidFill>
                  <a:schemeClr val="tx1">
                    <a:lumMod val="65000"/>
                    <a:lumOff val="35000"/>
                  </a:schemeClr>
                </a:solidFill>
              </a:rPr>
              <a:t>फुट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कपड़े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ओह़ यीशु दे बारे च सुनी, तां ओह़ उंदे पिच्छे चली गेई ते उदे कपड़े गी छुई लेया।</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कीजे ओह़ सोचदी ही, "जेकर मैं उंदे कपड़े गी गै छुह़ना ऐ, तां अऊं ठीक ह़ोई जां।"</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27-28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६३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तलिथा कौम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doi" sz="4000">
                <a:solidFill>
                  <a:srgbClr val="FF0000"/>
                </a:solidFill>
              </a:rPr>
              <a:t>आज का वचन</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doi" sz="3600">
                <a:solidFill>
                  <a:schemeClr val="tx1">
                    <a:lumMod val="65000"/>
                    <a:lumOff val="35000"/>
                  </a:schemeClr>
                </a:solidFill>
              </a:rPr>
              <a:t>तुस गर्भवती होई जागे ते इक पुत्तर पैदा करगे, ते उसी यीशु दा नां देना ऐ।</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doi" sz="2800">
                <a:solidFill>
                  <a:schemeClr val="tx1">
                    <a:lumMod val="65000"/>
                    <a:lumOff val="35000"/>
                  </a:schemeClr>
                </a:solidFill>
              </a:rPr>
              <a:t>लूक ने दी</a:t>
            </a:r>
            <a:r xmlns:a="http://schemas.openxmlformats.org/drawingml/2006/main">
              <a:rPr altLang="en-US" dirty="0" lang="doi" sz="2800">
                <a:solidFill>
                  <a:schemeClr val="tx1">
                    <a:lumMod val="65000"/>
                    <a:lumOff val="35000"/>
                  </a:schemeClr>
                </a:solidFill>
              </a:rPr>
              <a:t> </a:t>
            </a:r>
            <a:r xmlns:a="http://schemas.openxmlformats.org/drawingml/2006/main">
              <a:rPr altLang="ko-KR" dirty="0" lang="doi" sz="2800">
                <a:solidFill>
                  <a:schemeClr val="tx1">
                    <a:lumMod val="65000"/>
                    <a:lumOff val="35000"/>
                  </a:schemeClr>
                </a:solidFill>
              </a:rPr>
              <a:t>१:३१ ऐ</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नम्रता ते नीचता कन् ने धरती उप् पर आया हा, पर ओह़ साढ़ा सच् चा राजा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उसने उसदा हत्थ पकड़ी लेया ते आख्या, "तलिथा कौम!" (जिसदा मतलब ऐ, "छोटी कुड़ी, मैं तुसेंगी आखना ऐ, उठो!"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आराधनालय दा शासक याइरूस नां दा इक मानू यीशु दे कोल आया ते आखया; “मेरी बेटी मरने लगी है। मेरी मदद करो।”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दे कन् ने घ़र जांदे गै इक मानू दौड़ी गेया ते दस् सेया के उदी कुड़ी पैह़लैं गै मरी गेदी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घर पुज्जने पर याइरस दी कुड़ी पैह्लें गै मरी गेदी ही, ते लोक रोंदे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अंदर चली गेया ते उन्दे कन्ने आखया, “बच्चा मरे दा नेई, लेकन सोई गेदा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'उसने उसी हत्थ पकड़ी लेया ते आख्या, "तलिथा कौम!" (जिसदा मतलब ऐ, "छोटी कुड़ी, मैं तुसेंगी आखना ऐ, उठो!" ). फौरन कुड़ी खड़ी होई ते इधर-उधर चली पेई।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गै मौत उप्पर राज करदा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मौत लोकें आस् ते सारें शा डरावनी चीज ऐ, पर यीशु ने उसी जीती लेत्ता।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देर-सबेर कुसै दिन मरगे।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मौत तों डरना जरूरी नहीं।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ए इस आस् ते ऐ के ओह़ यीशु गै मौत उप् पर राज करदा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 अस यीशु उप् पर विश् वास करने आं, जिनेंगी मौत गी जित्ती लेत्ता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गै जीवन देने आला ते जीवन गी इक गै समें च राज करने आला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क्या करदा ऐ “तलिथा कौम!” कमीना?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doi" sz="2800">
                <a:solidFill>
                  <a:schemeClr val="tx1">
                    <a:lumMod val="65000"/>
                    <a:lumOff val="35000"/>
                  </a:schemeClr>
                </a:solidFill>
              </a:rPr>
              <a:t>छोटी कुड़ी, नाश्ता करो!</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छोटी कुड़ी, सो जाओ!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छोटी कुड़ी, उठो!</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छोटी कुड़ी, इक गीत गाओ!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छोटी कुड़ी, उठो!</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उसने उसदा हत्थ पकड़ी लेया ते आख्या, "तलिथा कौम!" (जिसदा मतलब ऐ, "छोटी कुड़ी, मैं तुसेंगी आखना ऐ, उठो!"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५: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मकाबला</a:t>
            </a:r>
            <a:r xmlns:a="http://schemas.openxmlformats.org/drawingml/2006/main">
              <a:rPr altLang="en-US" lang="do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दा जन्म कित्थे होया?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महल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इक चरनी 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लग्जरी होटल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इक चरनी च</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64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बेथेस्डा च इक बीमार आदमी</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फी यीशु ने उसी आखया, "उठ, अपनी चटाई उठाओ ते चलना।"</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oi" altLang="ko-KR" sz="3600">
                <a:solidFill>
                  <a:schemeClr val="tx1">
                    <a:lumMod val="65000"/>
                    <a:lumOff val="35000"/>
                  </a:schemeClr>
                </a:solidFill>
              </a:rPr>
              <a:t>इक बारी गै ओह माह्नू ठीक होई गेआ; उसने अपनी चटाई उठा के चल गया। जिस दिन एह़ ह़ोया हा, ओह़ सब्त दा दिन हा।</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यूहन्ना 5:</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८-९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यरूशलेम च बेथेस्दा नां दा इक कुंड हा। बड़ी संख्या च बीमार लोक पानी दे हिलने-डुलने दा इंतजार करदे होई उत्थें इकट्ठे होई 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कीजे प्रभु दा इक सुर्गदूत किश मौसमें च कुंड च उतरियै पानी गी हलचल करदा हा; जिसने बी पैह्लें पानी गी हलचल करने दे बाद कदम चुक्केआ, उसी जेह्ड़ी बी बीमारी ही, उसी ठीक होई गेआ।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इक आदमी हा जेड़ा चलदा नेईं हा। जदुं यीशु ने उसी दिक् खेया ते उस मानुए गी पुच् छेया, जेका अट्ठतीस सालें तकर उत्थें हा। “तुस ठीक होना चांदे 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“सर, पानी च हलचल होने पर कुंड च मेरी मदद करने आला कोई नेईं ऐ। मेरी मदद करो, मेहरबानी करियै!” उस बेले यीशु ने उसी आखया, “उठ! अपनी चटाई उठा के चल जाओ।”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जिय्यां यीशु ने ग् लाया के ओह़ अपनी चटाई चुक्की लेत्ता ते चली गेया। इक बारी च 38 सालें थमां बीमार होने आह्ला बीमार माह्नू ठीक होई गेआ।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बेथेस्डा दे कुंड च बीमारें आस्तै सबने थमां जरूरी गल्ल एह्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ठीक हो जाना।</a:t>
            </a:r>
            <a:r xmlns:a="http://schemas.openxmlformats.org/drawingml/2006/main">
              <a:rPr lang="do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यीशु जानदा ऐ के असेंगी केह़ लोड़ ऐ</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साढ़े कोला बी बेहतर।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यीशु गै असेंगी दिंदा ऐ</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जो सानु लोड़ ऐ।</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सारे बमारियें गी ठीक करदा ऐ ते हर इक चीज उप् पर राज करने दी समर्थ रखदा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बीमार ने यीशु गी केह़ करने आस् ते ग् लाया?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मेरी बीमारी चंगा करो, मेहरबानी करो!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मिगी बचाओ, मेहरबानी करियै!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कुछ खाना दे दो, प्लीज!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पानी च हलचल होने पर कुंड च उतरने च मेरी मदद करो, मेहरबानी करियै!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पानी च हलचल होने पर कुंड च उतरने च मेरी मदद करो, मेहरबानी करियै!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अज् ज दाऊद दे कस्बे च तुंदे आस् ते इक मुक् तिदाता पैदा ह़ोया ऐ; ओह मसीह प्रभु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पसंद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२:११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फी यीशु ने उसी आखया, "उठ, अपनी चटाई उठाओ ते चलना।"</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oi" altLang="ko-KR" sz="3600">
                <a:solidFill>
                  <a:schemeClr val="tx1">
                    <a:lumMod val="65000"/>
                    <a:lumOff val="35000"/>
                  </a:schemeClr>
                </a:solidFill>
              </a:rPr>
              <a:t>9.इक वारी ओह आदमी ठीक हो गया; उसने अपनी चटाई उठा के चल गया। जिस दिन एह़ ह़ोया हा, ओह़ सब्त दा दिन हा।</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यूहन्ना 5:</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८-९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६५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जिने 5000 मनुखें गी खिलाया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फिरी यीशु ने रोटी गी लेईये ध़नवाद कित्ता, ते जेके बैठे दे हे, उन्ना गै उन्ना गै बंड्डी दित्ता। मछियें कन्नै बी इ'यां गै कीता।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पंज हजार शा मते लोक यीशु दी शिक्षा गी सुनने आस् ते इकट्ठे होई गे।</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लंच दा टैम हा। सारे भुक्खे हे, पर उंदे कोल खाने दा कोई खाना नेई हा, ते उंदे कोल सिर्फ दो मछलियां ते पंज रोटी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यीशु ने रोटी ते मछलियां लेईये ध़नवाद कित्ता ते बैठे दे लोकें गी जिन्ना चाहंदे हे उन्ना बंड्डी दित्ता।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कुझ गजब दा हाल होया! 5000 लोकें गी भरने आस्तै काफी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ते उनेंगी कट्ठी करियै बारां टोकरियें च जौ दे पंजें रोटियें दे टुकड़े भरोई गे जेड़े खाने आलें दे बचे दे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साडे वास्ते 5000 तों वी वद्ध लोकां नूं भरण दा कोई तरीका नहीं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पंज रोटी ते दो मछलियां कन्ने।</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पर परमेसरे दे पुत्तर यीशु ने उंदे कन् ने चमत्कार कित्ता।</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ए ज्यादा जरूरी हे कि अस्सां हमेशा यीशु दे नाल राहदे से कि साडे कोल कुई वी चीज हे या काहनी।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असेंगी भरपूर खाने-पीने देई सकदा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४७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गी जन्मदिन दी लख लख बधाइयां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5000 लोकें गी खिलाने दे बाद किन्ना खाना बचे दा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दस टोकरी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ग्यारह टोकरी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बारह टोकरी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तेरह टोकरी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बारह टोकरी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फिरी यीशु ने रोटी गी लेईये ध़नवाद कित्ता, ते जेके बैठे दे हे, उन्ना गै उन्ना गै बंड्डी दित्ता। मछियें कन्नै बी इ'यां गै कीता।</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पानी उप्पर चलदा 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जदुं ओह़ साढ़े त्रै-तीन मील रवाना होई गे, तां उनेंगी यीशु गी पानी उप् पर चलदे नाव दे नेड़े औंदे दिक् खेया। ते ओह़ घबराई गे।</a:t>
            </a:r>
            <a:endParaRPr xmlns:a="http://schemas.openxmlformats.org/drawingml/2006/main" lang="en-US" altLang="ko-KR" sz="3600"/>
          </a:p>
          <a:p>
            <a:pPr xmlns:a="http://schemas.openxmlformats.org/drawingml/2006/main" lvl="0">
              <a:defRPr/>
            </a:pPr>
            <a:r xmlns:a="http://schemas.openxmlformats.org/drawingml/2006/main">
              <a:rPr lang="doi" altLang="ko-KR" sz="3600"/>
              <a:t>लेकन उन उन्दे कन्ने आखया, "मैं ऐं; मत डरो।"</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19-20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यीशु अपने आप गै प्हाड़े उप् पर पराथना करदा हा, तां उंदे चेले नाव गी झील दे पार लेई जा करदे हे।</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आखरी च न्हेरा होई गेआ ते हवा ते पानी तेज ते खुरदुरा होई गेआ।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“उत्थें दिक्खो! कोई पानी उप्पर चलदा ऐ !“ ओह़ घबराई गे। उन्दे च इक ने रोया, “कोई पानी उप्पर चलदा 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 गै हां: मत डरो!” यीशु गै पानी उप्पर चलदा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गल्ल गी दिक्खी ओह् हैरान होई गे। उनेंगी नाव उप्पर यीशु दा सुआगत कित्ता। उन् ने सोचेया, “यीशु परमेसरे दा पुत्तर ह़ोना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पानी पर चलना कुछ 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कोई नहीं कर सकदा।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लेकन यीशु पानी उप्पर चलदा रेया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अपने चेलें गी ढूंढने आस्तै।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कीजे यीशु इक खास मानू 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परमातमा दा पुत्तर।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सानु सचमुच विश्वास करने दी लोड़ 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 यीशु परमात्मा दा पुत्तर ऐ।</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घर च औंदे गै उने उस बच्चे गी उंदी मां मरियम दे कन्ने दिखया, ते उनेंगी प्रणाम करियै उंदी पूजा कीती। फिरी उने अपने खजाने खोलियै उसी सोने ते धूप ते गंधक दे तोहफे चढ़ाया।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मत्ती २:११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rgbClr val="ff0000"/>
                </a:solidFill>
              </a:rPr>
              <a:t>यीशु कौन ऐ?</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ही हे जो साडी मदद ते बचावण कित्ते साडे कोल आन्दा हे चाहे साकुं कितनी वी बाधाएं होवे।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झील दे बिच्च अपने चेलें दे कोल किय् यां आया??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पानी पर उड़ना..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तेज़ नाव पर चढ़ना...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तैराकी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पानी पर चलना..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पानी पर चलना..</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जदुं ओह़ साढ़े त्रै-तीन मील रवाना होई गे, तां उनेंगी यीशु गी पानी उप् पर चलदे नाव दे नेड़े औंदे दिक् खेया। ते ओह़ घबराई गे।</a:t>
            </a:r>
            <a:endParaRPr xmlns:a="http://schemas.openxmlformats.org/drawingml/2006/main" lang="en-US" altLang="ko-KR" sz="3600"/>
          </a:p>
          <a:p>
            <a:pPr xmlns:a="http://schemas.openxmlformats.org/drawingml/2006/main" lvl="0">
              <a:defRPr/>
            </a:pPr>
            <a:r xmlns:a="http://schemas.openxmlformats.org/drawingml/2006/main">
              <a:rPr lang="doi" altLang="ko-KR" sz="3600"/>
              <a:t>लेकन उन उन्दे कन्ने आखया, "मैं ऐं; मत डरो।"</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६: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19-20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67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पतरस दा मसीह दा इकबाल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शमौन पतरस ने जवाब दित्ता, "तुस मसीह, जिंदे परमेसरे दा पुत्तर ओ।"</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मैथ्यू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दिन यीशु ने अपने चेलें गी पुच् छेया, "लोग मनुख दा पुत्तर कुन आखदे 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उन् ने जवाब दित्ता, “कुछ लोग यूहन्ना बपतिस्मा देने आला आखदे न; दूए एलियाह आखदे न; ते इक नबियें च इक।”</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तुंदा केह् हाल ऐ?" उसने पुच्छया। "तुस मैं कुन आखदे 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शमौन पतरस ने जवाब दित्ता, "तुस मसीह, जिंदे परमेसरे दा पुत्तर 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बड़ी खुशी कन्ने आखेआ। "तुस अपने इकबाल दे बारे च ठीक आखदे ओ! इस चट्टान उप्पर मैं अपनी कलीसिया बनाना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यीशु दा जन् म हा, तां पूरब दे डाक्टरें गी इक तारा दिक् खेया।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पतरस ठीक-ठाक जानदा हा के यीशु कुन ऐ, ते यीशु दे बारे च ठीक-ठाक कबूल कित्ता।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ते एह़ सुनने दे बा'द यीशु ने पतरस दी सच् चाई आस् ते स्तुति कित्ती।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अस यीशु गी कुन समझने आं?</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साकुं यीशु कूं ठीक उवें ही जानणा चाहीदा हे जिवें बाइबल आखदी हे, ते साकुं यीशु दे बारे एच ठीक उवें ही कबूल करणा चाहीदा हे जिवें बाइबल आखदी 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rgbClr val="ff0000"/>
                </a:solidFill>
              </a:rPr>
              <a:t>यीशु कौन ऐ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अपनी कलीसिया गी विश् वास दे सच् चे इकबाल उप् पर बनांदा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पतरस ने यीशु गी कुन आखया?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मसीह, परमात्मा दा पुत्तर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शक्तिशाली एलियाह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यूहन्ना बपतिस्मा देने आला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यिर्मयाह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मसीह, परमात्मा दा पुत्तर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शमौन पतरस ने जवाब दित्ता, "तुस मसीह, जिंदे परमेसरे दा पुत्तर ओ।"</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मैथ्यू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68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मूर्ख अमीर दी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"पर परमात्मा ने उसी आखेआ, 'हे मूर्ख! अज्ज रातीं तुंदी जान तुंदे कोला मंग कीती जाग। फिरी जेह्ड़ा तुसें अपने आस्तै तैयार कीता ऐ, उसी कुस गी मिलग?'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12:20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आख्या, "मनुख दे जीवन दा उदे कोल जे किश ऐ, उदे कन् ने कोई लेना-देना नेई ऐ।"</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ते यीशु ने सानु इक कहानी सुनी।</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doi" altLang="ko-KR" sz="3200">
                <a:solidFill>
                  <a:schemeClr val="tx1">
                    <a:lumMod val="65000"/>
                    <a:lumOff val="35000"/>
                  </a:schemeClr>
                </a:solidFill>
              </a:rPr>
              <a:t>एह् इक मूर्ख अमीर दे बारे च ऐ।</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अमीर अपनी दौलत ते अनाज आस्तै इक बड्डा गोदाम बनाने च खुश हा। "मैं गोदाम च मता खाना इकट्ठा कीता ऐ, मेरी आत्मा, हुन मजा लैओ!"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फिर परमात्मा ने अमीर गी दस्सेया।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"तुभ बेवकूफ हो! अज् ज भैं तुम्हायी जान लरमा तो तुम्हायी सभस्त दौलत कौन की सम्ऩत्तत शोगी?"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“इह तारा उस वेले दिखदा है, जदों राजा दा जन्म होवे! चलो तारे दे पिच्छे चलिए!” डाक्टर तारे दे पिच्छे चलने लगे।</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गल् लां खत्म करी ओड़ेया ते ग् लाया।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"अपने आस्तै धन-दौलत दा संग्रह नेईं करो, परमात्मा आस्तै। जरूरतमंद लोकें दी मदद करने दी पूरी कोशश करो।"</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doi" altLang="ko-KR" sz="3500">
                <a:solidFill>
                  <a:schemeClr val="tx1">
                    <a:lumMod val="65000"/>
                    <a:lumOff val="35000"/>
                  </a:schemeClr>
                </a:solidFill>
              </a:rPr>
              <a:t>तुहाडे पैसे दा इस्तेमाल किस कम्म च होंदा ऐ?</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doi" altLang="ko-KR" sz="3500">
                <a:solidFill>
                  <a:schemeClr val="tx1">
                    <a:lumMod val="65000"/>
                    <a:lumOff val="35000"/>
                  </a:schemeClr>
                </a:solidFill>
              </a:rPr>
              <a:t>क्या इसदा इस्तेमाल सिर्फ तुसें गी गै संतुष्ट करने आस्तै कीता जा करदा ऐ?</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oi" altLang="ko-KR" sz="3500">
                <a:solidFill>
                  <a:schemeClr val="tx1">
                    <a:lumMod val="65000"/>
                    <a:lumOff val="35000"/>
                  </a:schemeClr>
                </a:solidFill>
              </a:rPr>
              <a:t>पैसे दा इस्तेमाल करना चाइदा</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oi" altLang="ko-KR" sz="3500">
                <a:solidFill>
                  <a:schemeClr val="tx1">
                    <a:lumMod val="65000"/>
                    <a:lumOff val="35000"/>
                  </a:schemeClr>
                </a:solidFill>
              </a:rPr>
              <a:t>परमात्मा दी महिमा आस्ते।</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doi" altLang="ko-KR" sz="3500">
                <a:solidFill>
                  <a:schemeClr val="tx1">
                    <a:lumMod val="65000"/>
                    <a:lumOff val="35000"/>
                  </a:schemeClr>
                </a:solidFill>
              </a:rPr>
              <a:t>अस परमात्मा दे राज दे लोक आं। इस करिए साढ़े आस्तै जरूरी ऐ जे अस अपने पैसे कन्नै जरूरतमंद लोकें दी मदद करचै।</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सारे जीवन दा मालिक ऐ, ते सारे धन दा मालिक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मूर्ख अमीर ने अपनी आत्मा के लिए क्या किया?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गरीबां दी मदद करदा 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उसने परमातमा दी पूजा कीती।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उसने सुसमाचार दा प्रचार कित्ता।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उसने ढेर सारी धन-दौलत दा संग्रह कीता।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उसने ढेर सारी धन-दौलत दा संग्रह कीता।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"पर परमात्मा ने उसी आखेआ, 'हे मूर्ख! अज्ज रातीं तुंदी जान तुंदे कोला मंग कीती जाग। फिरी जेह्ड़ा तुसें अपने आस्तै तैयार कीता ऐ, उसी कुस गी मिलग?'</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12:20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६९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खोई दी भेड़ें दी खोज</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 तुवाकुं आखदा हां कि उवें ही सुर्ग एच हेक पापी दे उत्ते जो पछतावा करेंदे, हुंदे उत्ते उन्नीस धर्मी लोगें उत्ते ज्यादा खुशी होसी जो पछतावा करण दी जरूरत काहनी।</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१५:७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दिन इक भेड़ अकेली रेई गेई, अपने दोस्तें दी भेड़ें कोला बक्ख होई गेई।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चरवाहे ने भेड़ें गी गिनया ते पाया के सौ च इक गै गायब होई गेदा ऐ!</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चरवाहा 99 भेड़ें गी छोड़ियै इक खोई दी भेड़ें दी तलाश च निकली गेआ।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तारा बेतलेहेम दे अस्तबल उप्पर रुकी गेआ। बाइबल ने भ़विखवानी कित्ती हई कि यीशु दा जन्म बेतलेहेम एच होया।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 आखर च चरवाहे गी खोई दी भेड़ मिली गेई।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चरवाहा खुशी कन्ने भेड़ें कन्ने घर आया ते बड़ी भोज कीती।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गल् लां खत्म करी ओड़ेया ते ग् लाया।</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"जिय्यां चरवाहे गी इक खोई दी भेड़ मिलने पर खुशी होंदी ऐ,</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परमेसरे इक पापी दे पछतावे कन् ने खुश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चरवाहे गी इक खोई दी भेड़ गी ढूंढने आस्तै अनगिनत बलिदान करना पौंदा हा।</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यीशु ने साढ़े गी बचाने आस् ते अपनी जान देई दित्ती।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असेंगी यीशु दा ध़नवाद करना चाईदा के ओह़ असेंगी खोई गेदी भेड़ें दी तर्ज पर बचाई लेत्ता।</a:t>
            </a:r>
            <a:r xmlns:a="http://schemas.openxmlformats.org/drawingml/2006/main">
              <a:rPr lang="do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 ?</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a:t>
            </a:r>
            <a:r xmlns:a="http://schemas.openxmlformats.org/drawingml/2006/main">
              <a:rPr lang="doi" altLang="en-US" sz="3600">
                <a:solidFill>
                  <a:srgbClr val="0070c0"/>
                </a:solidFill>
              </a:rPr>
              <a:t> </a:t>
            </a:r>
            <a:r xmlns:a="http://schemas.openxmlformats.org/drawingml/2006/main">
              <a:rPr lang="doi" altLang="ko-KR" sz="3600">
                <a:solidFill>
                  <a:srgbClr val="0070c0"/>
                </a:solidFill>
              </a:rPr>
              <a:t>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साढ़े पापें थवां पछतावा करने च मस्त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खोई दी भेड़ें गी ढूंढदे होई चरवाहे ने केह़ नेई कित्ता?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उने 99 भेड़ें गी खोए दे भेड़ें दी तलाश करने लेई छोड़ी दित्ता।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खोए हुए गी पाने पर उसी खुशी होई।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उसने इक नमीं भेड़ खरीदी।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उसने लोकें गी पार्टी च सद्देआ।</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उसने इक नमीं भेड़ खरीदी।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 तुवाकुं आखदा हां कि उवें ही सुर्ग एच हेक पापी दे उत्ते जो पछतावा करेंदे, हुंदे उत्ते उन्नीस धर्मी लोगें उत्ते ज्यादा खुशी होसी जो पछतावा करण दी जरूरत काहनी।</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१५:७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70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अच्छे सामरी दी कहानी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"तुस सोचदे ओ के इनें त्रैनें च कुन कुन उस माह्नू दा पड़ोसी हा जेह्ड़ा डकैती करने आह्लें दे हत्थें च पेई गेआ हा?"</a:t>
            </a:r>
            <a:endParaRPr xmlns:a="http://schemas.openxmlformats.org/drawingml/2006/main" lang="en-US" altLang="ko-KR" sz="3600"/>
          </a:p>
          <a:p>
            <a:pPr xmlns:a="http://schemas.openxmlformats.org/drawingml/2006/main" lvl="0">
              <a:defRPr/>
            </a:pPr>
            <a:r xmlns:a="http://schemas.openxmlformats.org/drawingml/2006/main">
              <a:rPr lang="doi" altLang="ko-KR" sz="3600"/>
              <a:t>कानून दे माहिर ने जवाब दित्ता, "जिसने उदे उप्पर दया कीती ही।" यीशु ने उसी ग् लाया, "जाओ ते इय् यां गै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३६-३७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माह्नू अकेला चलदा हा तां उसी डकैती कन्नै मुलाकात होई। उने उदे कपड़े उतारिये उसी मारी-पिट्टी चली गे ते उसी आधा मरी गेदा छोड़ी दित्ता।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संजोग कन्नै इक पुजारी ने रस्ते च उसी दिक्खेआ, ओह् दूए पास्सै गुजरी गेआ। इयां गै इक लेवी ने बी कीता।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बेतलेहेम दे अस्तबल दे अंदर मरियम, यूसुफ ते बच्चा यीशु हे, जेड़ा राजा दे रूप च धरती उप्पर आया हा।</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तीसरी गल्ल, संजोग कन्ने इक सामरी ने उसी दिक् खेया। सामरी ओह़ लोक हे, जिनेंगी यह़ूदियें गी पसंद नेई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सामरी उदे उप्पर तरस खांदा हा, इस आस् ते उदे कन् ने इय् यां गै बर्ताव कित्ता ते उंदी देखभाल बी कित्ती।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 लाया: "परमेसर दे लोकें गी, कुसे बी समें च, इक भ़ले पड़ोसी होना चाईदा, जेका जरूरतमंद लोकें दी मदद करदा ऐ।"</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याजक ते लेवी, उपर उपर, परमेसरे दे नेड़े लगदे हे, पर ओह़ कुसे होर कन् ने प्रेम नेई करदे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सामरी, उपर उप् पर, परमेसरे दे नेड़े नेई, पर इक भ़ले पड़ोसी हा, जेका दुऐं कन् ने प्रेम करने आस् ते तैयार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जेकर अस परमेसरे दे नेड़े आं तां असेंगी ओह़ बी ह़ोना चाईदा जेके जरूरतमंद पड़ोसी दी मदद करन।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अस गै अपने पापें आस् ते मरने आस् ते मजबूर ह़न, जिय् यां उनेंगी लूटने आस् ते।</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doi" altLang="ko-KR" sz="3600">
                <a:solidFill>
                  <a:schemeClr val="tx1">
                    <a:lumMod val="65000"/>
                    <a:lumOff val="35000"/>
                  </a:schemeClr>
                </a:solidFill>
              </a:rPr>
              <a:t>पर यीशु गै असेंगी इस भयानक स्थिति थवां बचाई लेत्ता।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याजक ते लेवी ने केह़ कित्ता, जदुं उन् ने इक मानू गी दिक् खेया, जेका लूटया गेदा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उने उदे आस् ते दुआ कित्ती।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२ </a:t>
            </a:r>
            <a:r xmlns:a="http://schemas.openxmlformats.org/drawingml/2006/main">
              <a:rPr lang="doi" altLang="ko-KR" sz="2800">
                <a:solidFill>
                  <a:schemeClr val="tx1">
                    <a:lumMod val="65000"/>
                    <a:lumOff val="35000"/>
                  </a:schemeClr>
                </a:solidFill>
              </a:rPr>
              <a:t>द ने अपने जख्म दा इलाज कीता।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उन्होनें उसी अस्पताल लेई 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दूजे पासे उदे कोलों गुजरे।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दूजे पासे उदे कोलों गुजरे।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"तुस सोचदे ओ के इनें त्रैनें च कुन कुन उस माह्नू दा पड़ोसी हा जेह्ड़ा डकैती करने आह्लें दे हत्थें च पेई गेआ हा?"</a:t>
            </a:r>
            <a:endParaRPr xmlns:a="http://schemas.openxmlformats.org/drawingml/2006/main" lang="en-US" altLang="ko-KR" sz="3600"/>
          </a:p>
          <a:p>
            <a:pPr xmlns:a="http://schemas.openxmlformats.org/drawingml/2006/main" lvl="0">
              <a:defRPr/>
            </a:pPr>
            <a:r xmlns:a="http://schemas.openxmlformats.org/drawingml/2006/main">
              <a:rPr lang="doi" altLang="ko-KR" sz="3600"/>
              <a:t>कानून दे माहिर ने जवाब दित्ता, "जिसने उदे उप्पर दया कीती ही।" यीशु ने उसी ग् लाया, "जाओ ते इय् यां गै करो।"</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३६-३७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71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मरियम ते मार्था</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oi" altLang="ko-KR" sz="4000"/>
              <a:t>पर इक गै चीज दी लोड़ ऐ। मरियम ने जो बेहतर ऐ, उसी चुनेया ऐ, ते उसी उदे कोला नेई छीनया जाग।"</a:t>
            </a:r>
            <a:endParaRPr xmlns:a="http://schemas.openxmlformats.org/drawingml/2006/main" lang="en-US" altLang="ko-KR" sz="4000"/>
          </a:p>
          <a:p>
            <a:pPr xmlns:a="http://schemas.openxmlformats.org/drawingml/2006/main" lvl="0">
              <a:defRPr/>
            </a:pPr>
            <a:r xmlns:a="http://schemas.openxmlformats.org/drawingml/2006/main">
              <a:rPr lang="do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o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42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गी मरियम ते मार्था दे घर सद्देआ गेदा हा।</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पूरब दे डाक्टरें यीशु गी सोना, धूप ते गंधक गी दान दे रूप च तैयार कित्ता। “इस मुल्ख च औने आस् ते यीशु दा ध़नवाद!”</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मार्था कम् में च मस्त ही, तां मरियम यीशु दी गल् ल बेसब्री कन् ने सुनी।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मार्था ने सोचेआ, "मेरा विश्वास नेईं होई सकदा जे मरियम ने मिगी अकेला कम्म करने दित्ता, जदूं मैं इन्ना व्यस्त रौंह्ना।"</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आख़िरकार मार्था ने यीशु गी शिकायत कीती। "यीशु, मेहरबानी करियै मरियम गी जाने देयो। मेरे कोल अकेला करने आस्तै मता कम्म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 लाया, "बहुत नेई करो। मरियम गी सुनना पसंद ऐ, इस आस् ते ओह़ सुनी गै रौह़ग।"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मार्था ने सोचेया के मरियम आस् ते यीशु दी गल् ल सुनी लैना ठीक नेई ऐ, जदुं उंदे कश मते सारे कम्म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पर यीशु ने उनेंगी एह़ सिखाया के यीशु दी गल् ल सुनना कुसे बी चीजें थवां बी कीमती 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बाइबल गी सुनने ते सिखने दा समां साढ़े आस् ते सारें शा कीमती समां ऐ।</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साकुं बाइबल कूं सुणन ते सिखण कित्ते वक्त कलों वंचित काहनी चाहीदा।</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परमेसरे दे वचन गी सुनने आलें कन् ने प्रेम करदा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मरियम ने केह़ कित्ता, जदुं मार्था दा बड़ा गै कम्म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उसने प्रार्थना कीती।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यीशु दे वचन सुनी।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ओह् सोई दी 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उसने मार्था दी बड़ी मदद कीती।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2 </a:t>
            </a:r>
            <a:r xmlns:a="http://schemas.openxmlformats.org/drawingml/2006/main">
              <a:rPr lang="doi" altLang="ko-KR" sz="2800">
                <a:solidFill>
                  <a:srgbClr val="ff0000"/>
                </a:solidFill>
              </a:rPr>
              <a:t>यीशु दे वचन सुनी।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doi" altLang="ko-KR" sz="4000"/>
              <a:t>पर इक गै चीज दी लोड़ ऐ। मरियम ने जो बेहतर ऐ, उसी चुनेया ऐ, ते उसी उदे कोला नेई छीनया जाग।"</a:t>
            </a:r>
            <a:endParaRPr xmlns:a="http://schemas.openxmlformats.org/drawingml/2006/main" lang="en-US" altLang="ko-KR" sz="4000"/>
          </a:p>
          <a:p>
            <a:pPr xmlns:a="http://schemas.openxmlformats.org/drawingml/2006/main" lvl="0">
              <a:defRPr/>
            </a:pPr>
            <a:r xmlns:a="http://schemas.openxmlformats.org/drawingml/2006/main">
              <a:rPr lang="do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do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42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doi" altLang="ko-KR" sz="2500" dirty="0">
                <a:solidFill>
                  <a:schemeClr val="tx1">
                    <a:lumMod val="65000"/>
                    <a:lumOff val="35000"/>
                  </a:schemeClr>
                </a:solidFill>
              </a:rPr>
              <a:t>इस्राएल दे गलील च मरियम नां दी इक कुंवारी रौंदी ही। उदी सगाई यूसुफ नां दे इक जवान कन् ने होई ही।</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डाक्टर इस्राएल थवां बी दूर गै यीशु, राजा दी भ़जन करने आस् ते आए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लोकें दा असली राजा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सारी दुनिया 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बी मेरा राजा ऐ।</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साकुं यीशु दी आराधना ते हुंदे पिच्छे चलण दा जीवन जीना चाहीदा हे, जो हमेशा राजा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साढ़ी आराधना दे हकदार न।</a:t>
            </a:r>
            <a:r xmlns:a="http://schemas.openxmlformats.org/drawingml/2006/main">
              <a:rPr altLang="en-US" lang="do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मकाबला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गी जन्मदिन दे तौर उप्पर कुन कुन नेई मिलेया?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सोना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धूप</a:t>
            </a:r>
            <a:r xmlns:a="http://schemas.openxmlformats.org/drawingml/2006/main">
              <a:rPr altLang="en-US" lang="do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गंधक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कम्प्यूटर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कम्प्यूटर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शब्द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घर च औंदे गै उने उस बच्चे गी उंदी मां मरियम दे कन्ने दिखया, ते उनेंगी प्रणाम करियै उंदी पूजा कीती। फिरी उने अपने खजाने खोलियै उसी सोने ते धूप ते गंधक दे तोहफे चढ़ाया।</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मत्ती २:११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नेईं.</a:t>
            </a:r>
            <a:r xmlns:a="http://schemas.openxmlformats.org/drawingml/2006/main">
              <a:rPr lang="doi" altLang="en-US" b="1">
                <a:solidFill>
                  <a:schemeClr val="tx1">
                    <a:lumMod val="50000"/>
                    <a:lumOff val="50000"/>
                  </a:schemeClr>
                </a:solidFill>
              </a:rPr>
              <a:t> </a:t>
            </a:r>
            <a:r xmlns:a="http://schemas.openxmlformats.org/drawingml/2006/main">
              <a:rPr lang="doi" altLang="ko-KR" b="1">
                <a:solidFill>
                  <a:schemeClr val="tx1">
                    <a:lumMod val="50000"/>
                    <a:lumOff val="50000"/>
                  </a:schemeClr>
                </a:solidFill>
              </a:rPr>
              <a:t>४८परमातमा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बच्चा यीशु मिस्र च बच गया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ओह़ चली गे, तां परमेसरे दा इक सुर्गदूत यूसुफ गी सपने च दिक् खेया। उन् ने ग् लाया, "उट्ठो, बच् चे ते उदी मां गी लेईये मिस्र च बच जाओ। जदुं तकर अऊं तुसेंगी नेई ग् लाना, उत्थें गै रौह़, कीजे हेरोदेस उसी मारने आस् ते बच् चे गी टोलने आला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मत्ती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इस्राएल दे राजा हेरोदेस ने यीशु दे जन्म दी खबर मगियें दे जरिए सुनी, जेड़े यीशु गी मारने दी साजिश रचदे हे।</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परमेसरे, जेका हेरोदेस दी सारी साजिश गी जानदा हा, उने सपने च ग् लाया के मग़ी हेरोदेस थवां दूर चली जा।</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इत् थें गै मरियम दे पति यूसुफ ने इक सुर्गदूत गी सपने च एह़ ग् लांदे सुनेया: “मिस्र च बच जाओ। हेरोदेस यीशु गी मारने आला ऐ।”</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ए सुनियै यूसुफ मरियम ते बच्चे यीशु गी लेई गेया ते हेरोदेस थवां मिस्त्र चली गेया।</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doi" sz="2800">
                <a:solidFill>
                  <a:schemeClr val="tx1">
                    <a:lumMod val="65000"/>
                    <a:lumOff val="35000"/>
                  </a:schemeClr>
                </a:solidFill>
              </a:rPr>
              <a:t>इक दिन मरियम गी इक सुर्गदूत प्रगट होया। “नमस्कार, तुसें गी जेह्ड़े बेह्तरीन अनुग्रह करदे ओ! प्रभु तुंदे कन्ने ऐ।“</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बीच हेरोदेस गी, जेका एह़ जानदा हा के उसी मगियें कन् ने धोखा दित्ता गेदा हा, उनेंगी बेतलेह़म दे सारे बच् चे गी मारी ओड़ने दा बड़ा गै भ़यानक हुक् म दित्ता। यीशु गी हेरोदेस दी मौत तकर मिस्र च गै रौह़ना पौना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चरवाहे ते मगियें गी पता लग्गी गेया के यीशु कुन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राजा हेरोदेस ने यीशु गी नेई पछानया। इदे अलावा, अपने लोभ दे कारण यीशु गी मारने दी कोशश करने आस् ते क्रूर पाप कित्ता।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संसार च मते सारे लोक न जेके यीशु दे बारे च सुनने थमां इन्कार करदे 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एह् बड़ा गै गंभीर पाप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मनुख दी शक् ति कन् ने रुकने दी हिम्मत नेई करी सकदा।</a:t>
            </a:r>
            <a:r xmlns:a="http://schemas.openxmlformats.org/drawingml/2006/main">
              <a:rPr altLang="en-US" lang="do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हेरोदेस कोला कित्थें बची गेया?</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मिस्र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अमेरिका</a:t>
            </a:r>
            <a:r xmlns:a="http://schemas.openxmlformats.org/drawingml/2006/main">
              <a:rPr altLang="en-US" lang="do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कोरिया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इजरायल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मिस्र दा</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ओह़ चली गे, तां परमेसरे दा इक सुर्गदूत यूसुफ गी सपने च दिक् खेया। उन् ने ग् लाया, "उट्ठो, बच् चे ते उदी मां गी लेईये मिस्र च बच जाओ। जदुं तकर अऊं तुसेंगी नेई ग् लाना, उत्थें गै रौह़, कीजे हेरोदेस उसी मारने आस् ते बच् चे गी टोलने आला ऐ।"</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मत्ती २:१३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४९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मंदिर च मुंडा यीशु</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"तुभ भेये लरए क्मों खोज यशे थे?" उसने पुच्छया। "तुभें नशीॊ जानता था कक भैंने अऩने फाऩ के घय भें शोना ऩडेगा?"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२:४९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फसह दे दिन, जदुं यीशु 12 सालें दे हे, तां ओह़ ते उंदे मां-प्यो यरुशलम दे मंदर च आए।</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यरूशलेम दे मंदर थवां घर औंदे गै यूसुफ ते मरियम यीशु गी नेई पाई सके।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यूसुफ ते मरियम यीशु गी ढूंढने आस् ते यरूशलेम दे मंदर च बापस चली 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doi" altLang="ko-KR" sz="2800" dirty="0">
                <a:solidFill>
                  <a:schemeClr val="tx1">
                    <a:lumMod val="65000"/>
                    <a:lumOff val="35000"/>
                  </a:schemeClr>
                </a:solidFill>
              </a:rPr>
              <a:t>“मरियम, तुस इक पुत्तर गी जन्म देगे ते उसी यीशु दा नां देना ऐ।” इस खबर से डर लगी।</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"केह़ तुसेंगी नेई पता हा के अऊं अपने पिता दे घ़र च ऐं? " यीशु मंदर च बाइबल दे अध्यापकें कन् ने चर्चा करा करदे हे। ओह़ सारे यीशु दे ज्ञान कन् ने हैरान ह़ोई गेदे हे।</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उसदे बाद, जागत यीशु परमेसरे ते लोकें कन् ने होर बी प्रेमी ह़ोई गेया, जिय् यां उदी बुद्धि ते कद बधदी जा करदी ऐ।</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जागत यीशु गी निक्के उमर थवां गै पता हा के ओह़ परमेसरे दा पुत्तर ऐ। ते सच्चे मन कन्ने इक उद्धारकर्ता दे रूप च जीवन आस्ते तैयार।</a:t>
            </a:r>
            <a:r xmlns:a="http://schemas.openxmlformats.org/drawingml/2006/main">
              <a:rPr altLang="en-US" lang="do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भले ही असीं जवान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असेंगी साफ तौर उप्पर याद रखना चाईदा के अस परमेसरे दे संतान 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आस् ते असेंगी परमेसरे ते लोकें गी एह़ दसने दी लोड़ ऐ के अस परमेसरे दे बच् चे दे रूप च जीने 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परमेसरे दा पुत्तर ऐ, पर ओह़ शारीरिक माऊ-बब्बें गी नम्रता ते आज्ञा मनने दी मिसाल पेश करदा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खोया यीशु कित्थे 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में</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ओह्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टायलट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महल विच</a:t>
            </a:r>
            <a:r xmlns:a="http://schemas.openxmlformats.org/drawingml/2006/main">
              <a:rPr altLang="en-US" lang="do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में</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ओह्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मंदर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घर विच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३ </a:t>
            </a:r>
            <a:r xmlns:a="http://schemas.openxmlformats.org/drawingml/2006/main">
              <a:rPr altLang="ko-KR" lang="doi" sz="2800">
                <a:solidFill>
                  <a:srgbClr val="ff0000"/>
                </a:solidFill>
              </a:rPr>
              <a:t>मंदिर विच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"तुभ भेये लरए क्मों खोज यशे थे?" उसने पुच्छया। "तुभें नशीॊ जानता था कक भैंने अऩने फाऩ के घय भें शोना ऩडेगा?"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२:४९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५०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दा बपतिस्मा</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"रेगिस्तान च इक आवाज़, 'प्रभु आस्तै रस्ता तैयार करो, उंदे आस्तै सीधे रस्ते बनाओ।'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4.ते यूहन्ना रेगिस्तानी इलाके च बपतिस्मा लैंदे होई पापें दी माफी आस्तै पछतावे दे बपतिस्मा दा प्रचार करदे होई आया।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३-४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यीशु तीस साल दा हा, तां इक अजनबी मनुख रेगिस्तान च ऊंट दे कपड़े पाईऐ टिड्डियां ते जंगली शहद खांदा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उदा नां यूहन्ना बपतिस् मा देने आला हा। उन् ने लोकें गी पछताबा करने ते बपतिस् मा लेने आस् ते सद्देआ कीजे मुक् तिदाता औग।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doi" altLang="ko-KR" sz="2800" dirty="0">
                <a:solidFill>
                  <a:schemeClr val="tx1">
                    <a:lumMod val="65000"/>
                    <a:lumOff val="35000"/>
                  </a:schemeClr>
                </a:solidFill>
              </a:rPr>
              <a:t>पर, ओह़ परमेसरे दे संदेश गी मनदी ही। “मैं प्रभु दा सेवक हां। जिय्यां तुसें आखेआ ऐ, उय्यां गै मेरे आस्तै बी होऐ।”</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 इत्थे मेरे पिच्छे आने आले गी तैयार करने आस्ते आया 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यूहन्ना बपतिस् मा देने आला यीशु दा रस् ता तैयार करदा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बी यूहन्ना बपतिस् मा देने आले दे द्वारा बपतिस् मा लेने आस् ते आया 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"दिक्खो! परमात्मा दा मेमना, जेड़ा संसार दे पाप गी दूर करदा ऐ!” यूहन्ना बपतिस् मा देने आले यीशु दा परिचय जोरें कन् ने कित्ता।</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यीशु गी यूहन् ना ने बपतिस् मा दित्ता, तां सुअर्गे थवां पबित्तर आत् मा कबूतर दे समान उदे उप् पर उतरने आली आवाज़ आई: “तुस मेरा पुत्तर ओ, जिसी अऊं प्रेम करना; तेरे कन्ने मैं खुश 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यूहन्ना बपतिस्मा देने आले अपने आप गी उंचाई नेई किता।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उने अपना जीवन यीशु गी पूरी चाल्ली कन् ने पेश करने आस् ते समर्पित करी ओड़ेया।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मैं किस दे वास्ते जींदा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यूहन्ना बपतिस् मा देने आले दी तर्ज पर असेंगी एह़ जीवन जीना चाईदा, जेका यीशु गी बड़ाई ते पेश करदा ऐ, ना के मिगी घमंड करने ते उदात्त करने दे बजाए।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परमेसरे दा इकलौता पुत्तर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जदुं यीशु ने बपतिस् मा लेत्ता हा तां सुअर्गे थवां केह़ उतरी आया हा??</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कौआ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पवित्र आत्मा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शुतुरमुर्ग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गौरैया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2 </a:t>
            </a:r>
            <a:r xmlns:a="http://schemas.openxmlformats.org/drawingml/2006/main">
              <a:rPr altLang="ko-KR" lang="doi" sz="2800">
                <a:solidFill>
                  <a:srgbClr val="ff0000"/>
                </a:solidFill>
              </a:rPr>
              <a:t>पवित्र आत्मा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"रेगिस्तान च इक आवाज़, 'प्रभु आस्तै रस्ता तैयार करो, उंदे आस्तै सीधे रस्ते बनाओ।'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doi" sz="3600">
                <a:solidFill>
                  <a:schemeClr val="tx1">
                    <a:lumMod val="65000"/>
                    <a:lumOff val="35000"/>
                  </a:schemeClr>
                </a:solidFill>
              </a:rPr>
              <a:t>4.ते यूहन्ना रेगिस्तानी इलाके च बपतिस्मा लैंदे होई पापें दी माफी आस्तै पछतावे दे बपतिस्मा दा प्रचार करदे होई आया।</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३-४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५१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गी शैतान ने परख च पेया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उसी आखेआ, "शैतान, मेरे कोला दूर! कीजे लिखे दा ऐ, 'अपने परमेसरे दी भ़जन करो, ते उदी गै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४:१०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चालीस दिनें तकर उपवास ते प्रार्थना करने दे बा'द शैतान प्रगट होईये यीशु गी परखया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doi" altLang="ko-KR" sz="2500" dirty="0">
                <a:solidFill>
                  <a:schemeClr val="tx1">
                    <a:lumMod val="65000"/>
                    <a:lumOff val="35000"/>
                  </a:schemeClr>
                </a:solidFill>
              </a:rPr>
              <a:t>इस करिए, कुंवारी होने दे बावजूद बी ओह् गर्भवती होई गेई। इस बच्चे दा नां यीशु ऐ। ओह़ परमेसरे दा पुत्तर ऐ, जेका भ़विख च सारे लोकें गी उंदे पापें थवां बचाई लैग।</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“तुस भूखे ओ? इस पत्थर कन्नै चावल दा केक बनाओ ते खाओ!” शैतान ने पैहली परीक्षा कीती। पर यीशु ने परमेसरे दे वचन कन् ने परख गी हराया।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“फिर इत्थूं तों कूद जाओ! जेकर तू परमेसरे दा पुत्तर ओ, तां तू नेई मरना।” शैतान ने मंदरे दे चोटी उप् पर यीशु गी दूई बारी परखया।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समें ओह़ यीशु गी इक बड़ा गै ऊंचे प्हाड़े उप् पर लेई गेया ते यीशु गी संसार दा सारा राज दस् सेया ते ग् लाया, “जेकर तुस मेरे सामने प्रणाम करो, तां अऊं तुसेंगी एह़ सब देई ओड़ना ऐ!” पर यीशु ने परमेसरे दे वचन कन् ने त्रीए परख गी नकार दित्ता।</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आख़िरकार यीशु ने शैतान दी सारी प्रलोभनें गी हराया। परमेसरे यीशु कन् ने खुश ह़ोई गेया, जेका सारे परखें गी ह़ोई लेत्ता हा।</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परमेसरे दा पुत्तर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साढ़े आंगर उसी शैतान दी परीक्षा च पेदा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परमेसरे दे वचन कन् ने यीशु शैतान दी परीक्षा उप् पर ह़ोई गेया।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शैतान अज वी साकुं परीक्षा डेंदे।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यीशु दी तर्ज पर, अस परमेसरे दे वचन कन् ने शैतान दी परीक्षा गी दूर करी सकने आं</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साढ़े आस् ते प्रलोभनें गी दूर करने आस् ते साढ़ा सहायक ऐ। ते ओह़ गै ऐ, जेका असेंगी पेश औने आह् ली सारी चुनौतियें गी समझदा ऐ ते उनेंगी दूर करने च साढ़ी मदद करदा ऐ।</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शैतान ने यीशु गी कितनी परीक्षा दित्ती?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१ </a:t>
            </a:r>
            <a:r xmlns:a="http://schemas.openxmlformats.org/drawingml/2006/main">
              <a:rPr altLang="ko-KR" lang="doi" sz="2800">
                <a:solidFill>
                  <a:schemeClr val="tx1">
                    <a:lumMod val="65000"/>
                    <a:lumOff val="35000"/>
                  </a:schemeClr>
                </a:solidFill>
              </a:rPr>
              <a:t>इक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दो</a:t>
            </a:r>
            <a:r xmlns:a="http://schemas.openxmlformats.org/drawingml/2006/main">
              <a:rPr altLang="en-US" lang="do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त्रै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चार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त्रै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उसी आखेआ, "शैतान, मेरे कोला दूर! कीजे लिखे दा ऐ, 'अपने परमेसरे दी भ़जन करो, ते उदी गै सेवा करो।"</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४:१० 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५२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पानी</a:t>
            </a:r>
            <a:r xmlns:a="http://schemas.openxmlformats.org/drawingml/2006/main">
              <a:rPr lang="doi" altLang="en-US" sz="4400"/>
              <a:t> </a:t>
            </a:r>
            <a:r xmlns:a="http://schemas.openxmlformats.org/drawingml/2006/main">
              <a:rPr lang="doi" altLang="ko-KR" sz="4400"/>
              <a:t>शराब में बदल गया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ए, यीशु दे चमत्कारी चमत् कारें च पैह़लैं गै गलील दे काना च कित्ता। इस चाल्ली उनेंगी अपनी महिमा प्रगट कित्ता, ते उदे चेले उदे उप् पर विश् वास कित्ता।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२:११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मरियम दा ब्याह नेई होने दे बावजूद बी इक पुत्तर होने थमां डरदी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ओह़ विश् वास कन् ने परमेसरे दे वचन गी ग्रहण कित्ती ते उसी मनदी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जदुं अस परमेसरे दे वचन उप् पर विश् वास करदे आं ते उंदे आज्ञा मनने आं तां अस डरने आं। पर मरियम दे इकबाल दी तर्ज पर असेंगी एह़ कबूल करना पौना ऐ के “मेरे आस् ते बी जिय् यां तुसें ग् लाया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गलील दे काना च इक ब्याह होई। यीशु ते उंदे चेलें गी बी इस ब्याह च सद्देआ गेदा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इक समस्या पैदा होई गेई। शराब खत्म होई गेई ही। शराब दे बगैर तुस दावत नेईं करी सकदे।</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घरै दे नौकरें गी जार च पानी पाने आला हा। नौकरां ने जो मंगया, उवें ही कर दित्ता।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उसदे बाद जार च पानी गी स्वाद च लेई लेता गेआ। जार च पानी बड़ा स्वादिष्ट शराब च बदली दित्ता गेआ।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मेहमानें शराब दा स्वाद चखया ते हैरान होई गे। उनेंगी पैह़ली बारी थवां बी मती स्वादिष्ट शराब परोसी गेई ही, ते यीशु दे चमत् कार दे बदौलत, दावत होर बी रोमांचक ह़ोई सकदी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दे समें च, शराब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दावत च बिल्कुल अनिवार्य 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ने पानी गी मदिरा बनाई लेता ते दावत आस् ते जे किश जरूरी हा, उसी उपलब्ध करोआया।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साढ़े आस् ते यीशु इक अनिवार्य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दावत च शराब दे समान।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साकुं यीशु दी कृपा कूं याद रखणा चाहीदा हे जो अपणेह आप कूं साकुं डे डीत्ते 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a:t>
            </a:r>
            <a:r xmlns:a="http://schemas.openxmlformats.org/drawingml/2006/main">
              <a:rPr altLang="en-US" lang="do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कु'न</a:t>
            </a:r>
            <a:r xmlns:a="http://schemas.openxmlformats.org/drawingml/2006/main">
              <a:rPr altLang="en-US" lang="doi" sz="3200"/>
              <a:t> </a:t>
            </a:r>
            <a:r xmlns:a="http://schemas.openxmlformats.org/drawingml/2006/main">
              <a:rPr altLang="ko-KR" lang="doi" sz="3200"/>
              <a:t>ऐ</a:t>
            </a:r>
            <a:r xmlns:a="http://schemas.openxmlformats.org/drawingml/2006/main">
              <a:rPr altLang="en-US" lang="doi" sz="3200"/>
              <a:t> </a:t>
            </a:r>
            <a:r xmlns:a="http://schemas.openxmlformats.org/drawingml/2006/main">
              <a:rPr altLang="ko-KR" lang="doi" sz="3200"/>
              <a:t>यीशु?</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साडी खुशी हे, जिवें किसे दावत दी शराब।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पानी गी केह़ बदली दित्ता?</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दूध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संतरे दा रस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रोटी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शराब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शराब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ए, यीशु दे चमत्कारी चमत् कारें च पैह़लैं गै गलील दे काना च कित्ता। इस चाल्ली उनेंगी अपनी महिमा प्रगट कित्ता, ते उदे चेले उदे उप् पर विश् वास कित्ता।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२:११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५३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निकोदेमस रातीं यीशु दे कोल आया।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doi" sz="3200">
                <a:solidFill>
                  <a:srgbClr val="FF0000"/>
                </a:solidFill>
              </a:rPr>
              <a:t>यीशु कौन ऐ?</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doi" sz="3600">
                <a:solidFill>
                  <a:srgbClr val="0070C0"/>
                </a:solidFill>
              </a:rPr>
              <a:t>यीशु ऐ..</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doi" sz="3600">
                <a:solidFill>
                  <a:schemeClr val="tx1">
                    <a:lumMod val="65000"/>
                    <a:lumOff val="35000"/>
                  </a:schemeClr>
                </a:solidFill>
              </a:rPr>
              <a:t>यीशु साढ़े मुक् तिदाता दे रूप च धरती उप् पर आया।</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जवाब दित्ता, "मैं तुसेंगी सच् चाई कन् ने आखना ऐ के, जदुं तकर ओह़ पानी ते आत् मा थवां पैदा नेई ह़ोई जंदा, तां तकर कोई परमेसरे दे राज च नेई जाई सकदा।"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३:५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निकोदेमुस नां दा इक मानू हा जेड़ा इस्राएल दा गुरू 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ओह्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आया</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गी</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यीशु</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गी</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पुच्छो</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पर</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रात.</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 परमेसरे दे राज च किय् यां दाखल होई सकना ऐ?”</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doi" altLang="ko-KR" sz="2800">
                <a:solidFill>
                  <a:schemeClr val="tx1">
                    <a:lumMod val="65000"/>
                    <a:lumOff val="35000"/>
                  </a:schemeClr>
                </a:solidFill>
              </a:rPr>
              <a:t>“जेकर तुस नमें सिरेआ जन्म नेई लैंदे, तां तुस परमेसरे दे राज च नेई जाई सकदे ओ।” यीशु ने जवाब दित्ता।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 नेई समझ आया के उसी नमें सिरेआ जन्म लैना पौना ऐ। “क्या मैं अपनी मां दे कोख च वापस जाइए फिरी बाहर निकलना?”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doi" altLang="ko-KR" sz="2600">
                <a:solidFill>
                  <a:schemeClr val="tx1">
                    <a:lumMod val="65000"/>
                    <a:lumOff val="35000"/>
                  </a:schemeClr>
                </a:solidFill>
              </a:rPr>
              <a:t>“शरीर दा नेईं, आत्मा गी नमें सिरेआ जन्म लैना गै पौग। “मनुख पानी ते पबित्तर आत् मा कन् ने नमें सिरेआ पैदा ह़ोई सकदा ऐ।” यीशु ने जवाब दित्ता</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“तुसेंगी मेरे उप् पर विश् वास करना चाईदा ते उध्दार पाना चाईदा।” यीशु ने निकोदेमुस गी नमें सिरेआ पैदा होने दा राज दस्सेया।</a:t>
            </a:r>
            <a:r xmlns:a="http://schemas.openxmlformats.org/drawingml/2006/main">
              <a:rPr lang="do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ध्याऽ</a:t>
            </a:r>
            <a:r xmlns:a="http://schemas.openxmlformats.org/drawingml/2006/main">
              <a:rPr altLang="en-US" lang="do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जेकर तुस यीशु उप् पर विश् वास करदे ओ, 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तेरा रूह दा नवां पैदा होवेगा।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जेके यीशु उप् पर विश् वास करदे ह़न, ओह़ नमें सिरेआ पैदा ह़ोंदे ह़न ते तुस बी बनी जागे</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पाप कन्ने नफरत करना ते परमेसरे कन् ने प्रेम करना।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क्या तुस नमें जन्मे दे 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 यीशु उप् पर विश् वास करने आं ते नमें सिरेआ पैदा ह़ोने आं। इस आस् ते असेंगी एह़ याद रखना चाईदा के अस दुनियां थवां बखरे लोक आं।</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a:t>
            </a:r>
            <a:r xmlns:a="http://schemas.openxmlformats.org/drawingml/2006/main">
              <a:rPr altLang="en-US" lang="doi" sz="3600">
                <a:solidFill>
                  <a:schemeClr val="tx1">
                    <a:lumMod val="65000"/>
                    <a:lumOff val="35000"/>
                  </a:schemeClr>
                </a:solidFill>
              </a:rPr>
              <a:t> </a:t>
            </a:r>
            <a:r xmlns:a="http://schemas.openxmlformats.org/drawingml/2006/main">
              <a:rPr altLang="ko-KR" lang="doi" sz="3600">
                <a:solidFill>
                  <a:schemeClr val="tx1">
                    <a:lumMod val="65000"/>
                    <a:lumOff val="35000"/>
                  </a:schemeClr>
                </a:solidFill>
              </a:rPr>
              <a:t>ओह़ गै ऐ, जेका उदे उप् पर विश् वास करने आलें गी ध़रमी बनांदा ऐ ते नमें सिरेआ पैदा ह़ोई जंदा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प्रश्नोत्तरी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किस चीज़ ने सानू दुबारा जन्म लेंदे?</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पानी ते आत्मा दे नाल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२ </a:t>
            </a:r>
            <a:r xmlns:a="http://schemas.openxmlformats.org/drawingml/2006/main">
              <a:rPr altLang="ko-KR" lang="doi" sz="2800">
                <a:solidFill>
                  <a:schemeClr val="tx1">
                    <a:lumMod val="65000"/>
                    <a:lumOff val="35000"/>
                  </a:schemeClr>
                </a:solidFill>
              </a:rPr>
              <a:t>तेल ते अग्ग दे नाल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आंसू ते गीतें कन्नै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दुआ ते इबादत दे नाल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पानी ते आत्मा दे नाल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जवाब दित्ता, "मैं तुसेंगी सच् चाई कन् ने आखना ऐ के, जदुं तकर ओह़ पानी ते आत् मा थवां पैदा नेई ह़ोई जंदा, तां तकर कोई परमेसरे दे राज च नेई जाई सकदा।"</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३:५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